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3" r:id="rId1"/>
    <p:sldMasterId id="2147483744" r:id="rId2"/>
    <p:sldMasterId id="2147483767" r:id="rId3"/>
    <p:sldMasterId id="2147483881" r:id="rId4"/>
  </p:sldMasterIdLst>
  <p:notesMasterIdLst>
    <p:notesMasterId r:id="rId20"/>
  </p:notesMasterIdLst>
  <p:sldIdLst>
    <p:sldId id="256" r:id="rId5"/>
    <p:sldId id="372" r:id="rId6"/>
    <p:sldId id="373" r:id="rId7"/>
    <p:sldId id="353" r:id="rId8"/>
    <p:sldId id="304" r:id="rId9"/>
    <p:sldId id="264" r:id="rId10"/>
    <p:sldId id="263" r:id="rId11"/>
    <p:sldId id="374" r:id="rId12"/>
    <p:sldId id="261" r:id="rId13"/>
    <p:sldId id="262" r:id="rId14"/>
    <p:sldId id="375" r:id="rId15"/>
    <p:sldId id="355" r:id="rId16"/>
    <p:sldId id="265" r:id="rId17"/>
    <p:sldId id="363" r:id="rId18"/>
    <p:sldId id="266" r:id="rId1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CC00"/>
    <a:srgbClr val="33CC33"/>
    <a:srgbClr val="FFFFCC"/>
    <a:srgbClr val="3399FF"/>
    <a:srgbClr val="FFFFFF"/>
    <a:srgbClr val="CCFF99"/>
    <a:srgbClr val="CC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954" autoAdjust="0"/>
    <p:restoredTop sz="94682" autoAdjust="0"/>
  </p:normalViewPr>
  <p:slideViewPr>
    <p:cSldViewPr>
      <p:cViewPr>
        <p:scale>
          <a:sx n="100" d="100"/>
          <a:sy n="100" d="100"/>
        </p:scale>
        <p:origin x="-2094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54EBC-ECF4-40BA-905E-EE2DDABE28D6}" type="datetimeFigureOut">
              <a:rPr lang="zh-CN" altLang="en-US" smtClean="0"/>
              <a:pPr/>
              <a:t>2016-12-30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AA254-3893-47AE-8555-3833DE2F87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AA254-3893-47AE-8555-3833DE2F875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AA254-3893-47AE-8555-3833DE2F8755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AA254-3893-47AE-8555-3833DE2F8755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AA254-3893-47AE-8555-3833DE2F8755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AA254-3893-47AE-8555-3833DE2F8755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AA254-3893-47AE-8555-3833DE2F8755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AA254-3893-47AE-8555-3833DE2F8755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AA254-3893-47AE-8555-3833DE2F8755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AA254-3893-47AE-8555-3833DE2F875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AA254-3893-47AE-8555-3833DE2F8755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AA254-3893-47AE-8555-3833DE2F8755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AA254-3893-47AE-8555-3833DE2F8755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AA254-3893-47AE-8555-3833DE2F8755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AA254-3893-47AE-8555-3833DE2F8755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AA254-3893-47AE-8555-3833DE2F8755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65094-8300-4F97-BEC4-422BBC0957D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4FE2B-84B5-4AEE-A13D-D31D250B84C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119BB-BFAB-483A-9C3E-12ECB5E6939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/>
          </a:extLst>
        </p:spPr>
        <p:txBody>
          <a:bodyPr/>
          <a:lstStyle/>
          <a:p>
            <a:pPr eaLnBrk="0" hangingPunct="0"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0" hangingPunct="0"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83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E6369-3CDE-4611-99DC-25972B8115C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FA549-4EC5-4B22-9566-DD3D81E58B0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7D355-4BBC-41A1-A07B-967B8EF0AAB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5DA1A-3F08-4FEE-A02E-38A7E7EDA82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4DAE4-CAEF-4464-A0D1-65586286617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46C02-5641-410F-8A2C-81E0C9AC46F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6CED5-E317-407E-B403-83786EDC660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5EEEB-2B15-4B90-B679-29BCC34B0BF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08E11-30B1-4823-9FF8-1E6B92CF717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1CB3C-F485-465E-936D-90C73D1C859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108D9-2546-471D-9204-0E3C6DED7E1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0E075-58F2-4446-898E-F0A99EC1E32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ED9EF-1109-4596-8B62-FDD3FF8B171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C990D-F06D-4DB3-997C-3FA3DEB845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4EF12-254B-4E8F-B954-D4CB21F01A9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E52C0-F68D-4856-87CB-D6DAC66C697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D6808-5C92-46D4-9BE8-44D468A6503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E3D55-2EBA-4482-A465-94F37C63B19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37E63-5B2D-4B57-9004-50D5DAE0116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14376-BE21-4BDA-A842-4CA3C43CC00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17478-23D4-464F-A7ED-E3C495F252E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75CBC-E62D-4055-B53F-DFC2A97762C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B5D7C-D4B1-41CA-B972-88D8C2D3EB2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A4444-18D9-45D3-BA9C-70C3F030213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9A1D314-F2D5-485B-A6B9-A6E2E1952AC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09E2E98-735D-4F36-AC27-E04015510C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77764EC-5BB7-482B-8C20-9346B8E30A4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EF93AAE-084B-40C7-B2F3-84362FBC083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7C192A8-0703-44C8-A71F-4ED4C3F3E75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2C40615-CBE9-4997-A506-0E386800FC1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3BBE8-030D-4872-9DFD-739D5841745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dissolv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06D106E-E0D1-4542-B3FA-4F7C892762B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A7CBF5A-865E-4A74-AED4-29A301689DA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CB58D2E-0658-4B8F-9084-E1259E7751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E057FA8-CE86-42DE-80AE-08917780211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55CC5BE-9A1E-43EF-9E06-E783F60F00C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34334-EBC5-44B2-8F1E-C2A1E036020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88A6D-74B5-498A-AE1A-5689AE565C3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014A3-6EA8-40DD-B8E1-E6605585AB5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C3B37-4578-4B3F-B0E2-5E42A4B4F8D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18BAE-B158-406A-851C-F97E6BFDB2A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E8F550-0AFF-4B3C-9A7B-4E1E2BCB164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  <p:sldLayoutId id="2147483926" r:id="rId2"/>
    <p:sldLayoutId id="2147483925" r:id="rId3"/>
    <p:sldLayoutId id="2147483924" r:id="rId4"/>
    <p:sldLayoutId id="2147483923" r:id="rId5"/>
    <p:sldLayoutId id="2147483922" r:id="rId6"/>
    <p:sldLayoutId id="2147483921" r:id="rId7"/>
    <p:sldLayoutId id="2147483920" r:id="rId8"/>
    <p:sldLayoutId id="2147483919" r:id="rId9"/>
    <p:sldLayoutId id="2147483918" r:id="rId10"/>
    <p:sldLayoutId id="2147483917" r:id="rId11"/>
  </p:sldLayoutIdLst>
  <p:transition spd="slow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j-lt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7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j-lt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7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j-lt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BEE7E5B-1DBE-417C-985B-602D5CECCA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2055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/>
          </a:extLst>
        </p:spPr>
        <p:txBody>
          <a:bodyPr/>
          <a:lstStyle/>
          <a:p>
            <a:pPr eaLnBrk="0" hangingPunct="0"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0" hangingPunct="0"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37" r:id="rId2"/>
    <p:sldLayoutId id="2147483936" r:id="rId3"/>
    <p:sldLayoutId id="2147483935" r:id="rId4"/>
    <p:sldLayoutId id="2147483934" r:id="rId5"/>
    <p:sldLayoutId id="2147483933" r:id="rId6"/>
    <p:sldLayoutId id="2147483932" r:id="rId7"/>
    <p:sldLayoutId id="2147483931" r:id="rId8"/>
    <p:sldLayoutId id="2147483930" r:id="rId9"/>
    <p:sldLayoutId id="2147483929" r:id="rId10"/>
    <p:sldLayoutId id="214748392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182B97B-63EB-418D-B892-41EA8EA8321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7" r:id="rId2"/>
    <p:sldLayoutId id="2147483946" r:id="rId3"/>
    <p:sldLayoutId id="2147483945" r:id="rId4"/>
    <p:sldLayoutId id="2147483944" r:id="rId5"/>
    <p:sldLayoutId id="2147483943" r:id="rId6"/>
    <p:sldLayoutId id="2147483942" r:id="rId7"/>
    <p:sldLayoutId id="2147483941" r:id="rId8"/>
    <p:sldLayoutId id="2147483940" r:id="rId9"/>
    <p:sldLayoutId id="2147483939" r:id="rId10"/>
    <p:sldLayoutId id="214748393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F84DEB2-AC60-4CB4-9902-5CF7A3FC553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  <p:sldLayoutId id="21474839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40.xml"/><Relationship Id="rId1" Type="http://schemas.openxmlformats.org/officeDocument/2006/relationships/audio" Target="wo99_com_&#38083;&#20799;&#21709;&#21486;&#24403;(&#21407;&#29256;)_&#20276;&#22863;.mp3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3.png"/><Relationship Id="rId5" Type="http://schemas.openxmlformats.org/officeDocument/2006/relationships/image" Target="../media/image6.pn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/>
            <a:endParaRPr lang="zh-CN" altLang="zh-CN" sz="4400" smtClean="0"/>
          </a:p>
        </p:txBody>
      </p:sp>
      <p:sp>
        <p:nvSpPr>
          <p:cNvPr id="6349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endParaRPr lang="zh-CN" altLang="zh-CN" sz="3200" smtClean="0"/>
          </a:p>
        </p:txBody>
      </p:sp>
      <p:pic>
        <p:nvPicPr>
          <p:cNvPr id="63491" name="Picture 4" descr="封面"/>
          <p:cNvPicPr preferRelativeResize="0">
            <a:picLocks noChangeArrowheads="1"/>
          </p:cNvPicPr>
          <p:nvPr/>
        </p:nvPicPr>
        <p:blipFill>
          <a:blip r:embed="rId3"/>
          <a:srcRect b="44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2" name="Text Box 5"/>
          <p:cNvSpPr txBox="1">
            <a:spLocks noChangeArrowheads="1"/>
          </p:cNvSpPr>
          <p:nvPr/>
        </p:nvSpPr>
        <p:spPr bwMode="auto">
          <a:xfrm>
            <a:off x="1676400" y="552450"/>
            <a:ext cx="40386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9600"/>
              <a:t>Unit 2</a:t>
            </a:r>
          </a:p>
        </p:txBody>
      </p:sp>
      <p:sp>
        <p:nvSpPr>
          <p:cNvPr id="63493" name="WordArt 6"/>
          <p:cNvSpPr>
            <a:spLocks noChangeArrowheads="1" noChangeShapeType="1" noTextEdit="1"/>
          </p:cNvSpPr>
          <p:nvPr/>
        </p:nvSpPr>
        <p:spPr bwMode="auto">
          <a:xfrm>
            <a:off x="2133600" y="2895600"/>
            <a:ext cx="4114800" cy="1343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6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Colours</a:t>
            </a:r>
            <a:endParaRPr lang="zh-CN" altLang="en-US" sz="66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95400" y="5257800"/>
            <a:ext cx="5402263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I see </a:t>
            </a:r>
            <a:r>
              <a:rPr lang="en-US" altLang="zh-CN" sz="5400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yellow</a:t>
            </a: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  <a:endParaRPr lang="zh-CN" alt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2707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06680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090" r="88008"/>
          <a:stretch>
            <a:fillRect/>
          </a:stretch>
        </p:blipFill>
        <p:spPr bwMode="auto">
          <a:xfrm>
            <a:off x="381000" y="409575"/>
            <a:ext cx="1131888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19238" y="525463"/>
            <a:ext cx="692785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70338" y="2611438"/>
            <a:ext cx="3254375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2" name="图片 2"/>
          <p:cNvPicPr>
            <a:picLocks noChangeAspect="1"/>
          </p:cNvPicPr>
          <p:nvPr/>
        </p:nvPicPr>
        <p:blipFill>
          <a:blip r:embed="rId6"/>
          <a:srcRect b="7190"/>
          <a:stretch>
            <a:fillRect/>
          </a:stretch>
        </p:blipFill>
        <p:spPr bwMode="auto">
          <a:xfrm>
            <a:off x="528638" y="2619375"/>
            <a:ext cx="3081337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4387850" y="4648200"/>
            <a:ext cx="241776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6600" b="1">
                <a:solidFill>
                  <a:srgbClr val="339933"/>
                </a:solidFill>
              </a:rPr>
              <a:t>/</a:t>
            </a:r>
            <a:r>
              <a:rPr lang="en-US" altLang="zh-CN" sz="6600">
                <a:solidFill>
                  <a:srgbClr val="00CC00"/>
                </a:solidFill>
              </a:rPr>
              <a:t>grɪːn</a:t>
            </a:r>
            <a:r>
              <a:rPr lang="en-US" altLang="zh-CN" sz="6600" b="1">
                <a:solidFill>
                  <a:srgbClr val="339933"/>
                </a:solidFill>
              </a:rPr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Picture 9" descr="1308738124"/>
          <p:cNvPicPr>
            <a:picLocks noChangeAspect="1" noChangeArrowheads="1"/>
          </p:cNvPicPr>
          <p:nvPr/>
        </p:nvPicPr>
        <p:blipFill>
          <a:blip r:embed="rId3"/>
          <a:srcRect b="2153"/>
          <a:stretch>
            <a:fillRect/>
          </a:stretch>
        </p:blipFill>
        <p:spPr bwMode="auto">
          <a:xfrm>
            <a:off x="0" y="-157163"/>
            <a:ext cx="9144000" cy="671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-685800" y="4800600"/>
            <a:ext cx="58674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6600"/>
              <a:t>I see </a:t>
            </a:r>
            <a:r>
              <a:rPr lang="en-US" altLang="zh-CN" sz="6600">
                <a:solidFill>
                  <a:srgbClr val="33CC33"/>
                </a:solidFill>
              </a:rPr>
              <a:t>green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4" descr="dong_zhiwu_292261_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08075"/>
            <a:ext cx="9144000" cy="574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828800" y="0"/>
            <a:ext cx="58674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6600"/>
              <a:t>I see </a:t>
            </a:r>
            <a:r>
              <a:rPr lang="en-US" altLang="zh-CN" sz="6600">
                <a:solidFill>
                  <a:srgbClr val="33CC33"/>
                </a:solidFill>
              </a:rPr>
              <a:t>green</a:t>
            </a:r>
          </a:p>
        </p:txBody>
      </p:sp>
    </p:spTree>
  </p:cSld>
  <p:clrMapOvr>
    <a:masterClrMapping/>
  </p:clrMapOvr>
  <p:transition spd="slow">
    <p:wedg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1" name="图片 1"/>
          <p:cNvPicPr>
            <a:picLocks noChangeAspect="1"/>
          </p:cNvPicPr>
          <p:nvPr/>
        </p:nvPicPr>
        <p:blipFill>
          <a:blip r:embed="rId3"/>
          <a:srcRect b="3896"/>
          <a:stretch>
            <a:fillRect/>
          </a:stretch>
        </p:blipFill>
        <p:spPr bwMode="auto">
          <a:xfrm>
            <a:off x="0" y="0"/>
            <a:ext cx="8839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500063" y="152400"/>
            <a:ext cx="783907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What </a:t>
            </a:r>
            <a:r>
              <a:rPr lang="en-US" altLang="zh-CN" sz="5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colour</a:t>
            </a: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do you see?</a:t>
            </a:r>
            <a:endParaRPr lang="zh-CN" alt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-228600" y="5181600"/>
            <a:ext cx="58674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6600"/>
              <a:t>I see </a:t>
            </a:r>
            <a:r>
              <a:rPr lang="en-US" altLang="zh-CN" sz="6600">
                <a:solidFill>
                  <a:srgbClr val="33CC33"/>
                </a:solidFill>
              </a:rPr>
              <a:t>green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5" descr="68907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470025"/>
            <a:ext cx="8686800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1447800" y="381000"/>
            <a:ext cx="6553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>
                <a:solidFill>
                  <a:srgbClr val="33CC33"/>
                </a:solidFill>
              </a:rPr>
              <a:t>green pencil box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2" descr="未命名"/>
          <p:cNvPicPr>
            <a:picLocks noChangeAspect="1" noChangeArrowheads="1"/>
          </p:cNvPicPr>
          <p:nvPr/>
        </p:nvPicPr>
        <p:blipFill>
          <a:blip r:embed="rId4"/>
          <a:srcRect t="16412" b="648"/>
          <a:stretch>
            <a:fillRect/>
          </a:stretch>
        </p:blipFill>
        <p:spPr bwMode="auto">
          <a:xfrm>
            <a:off x="107950" y="115888"/>
            <a:ext cx="8856663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4" name="Picture 3" descr="200822322565542_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Rectangle 4"/>
          <p:cNvSpPr>
            <a:spLocks noChangeArrowheads="1"/>
          </p:cNvSpPr>
          <p:nvPr/>
        </p:nvSpPr>
        <p:spPr bwMode="auto">
          <a:xfrm>
            <a:off x="-36513" y="0"/>
            <a:ext cx="9180513" cy="6858000"/>
          </a:xfrm>
          <a:prstGeom prst="rect">
            <a:avLst/>
          </a:prstGeom>
          <a:solidFill>
            <a:srgbClr val="EFFFFF">
              <a:alpha val="7686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4516" name="Rectangle 5"/>
          <p:cNvSpPr>
            <a:spLocks noChangeArrowheads="1"/>
          </p:cNvSpPr>
          <p:nvPr/>
        </p:nvSpPr>
        <p:spPr bwMode="auto">
          <a:xfrm>
            <a:off x="179388" y="404813"/>
            <a:ext cx="8713787" cy="6119812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224" r="85156"/>
          <a:stretch>
            <a:fillRect/>
          </a:stretch>
        </p:blipFill>
        <p:spPr bwMode="auto">
          <a:xfrm>
            <a:off x="900113" y="476250"/>
            <a:ext cx="827087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217" r="76752"/>
          <a:stretch>
            <a:fillRect/>
          </a:stretch>
        </p:blipFill>
        <p:spPr bwMode="auto">
          <a:xfrm>
            <a:off x="2124075" y="0"/>
            <a:ext cx="503238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248" r="56068"/>
          <a:stretch>
            <a:fillRect/>
          </a:stretch>
        </p:blipFill>
        <p:spPr bwMode="auto">
          <a:xfrm>
            <a:off x="3348038" y="0"/>
            <a:ext cx="11525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500" r="33104"/>
          <a:stretch>
            <a:fillRect/>
          </a:stretch>
        </p:blipFill>
        <p:spPr bwMode="auto">
          <a:xfrm>
            <a:off x="5148263" y="0"/>
            <a:ext cx="1296987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896"/>
          <a:stretch>
            <a:fillRect/>
          </a:stretch>
        </p:blipFill>
        <p:spPr bwMode="auto">
          <a:xfrm>
            <a:off x="7092950" y="0"/>
            <a:ext cx="183515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090" r="88008"/>
          <a:stretch>
            <a:fillRect/>
          </a:stretch>
        </p:blipFill>
        <p:spPr bwMode="auto">
          <a:xfrm>
            <a:off x="0" y="755650"/>
            <a:ext cx="684213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7238" r="88104"/>
          <a:stretch>
            <a:fillRect/>
          </a:stretch>
        </p:blipFill>
        <p:spPr bwMode="auto">
          <a:xfrm>
            <a:off x="827088" y="1978025"/>
            <a:ext cx="649287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896" r="72281"/>
          <a:stretch>
            <a:fillRect/>
          </a:stretch>
        </p:blipFill>
        <p:spPr bwMode="auto">
          <a:xfrm>
            <a:off x="1979613" y="1690688"/>
            <a:ext cx="8636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721" r="51163"/>
          <a:stretch>
            <a:fillRect/>
          </a:stretch>
        </p:blipFill>
        <p:spPr bwMode="auto">
          <a:xfrm>
            <a:off x="3419475" y="1762125"/>
            <a:ext cx="11525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808" r="31384"/>
          <a:stretch>
            <a:fillRect/>
          </a:stretch>
        </p:blipFill>
        <p:spPr bwMode="auto">
          <a:xfrm>
            <a:off x="5219700" y="1773238"/>
            <a:ext cx="1081088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4333"/>
          <a:stretch>
            <a:fillRect/>
          </a:stretch>
        </p:blipFill>
        <p:spPr bwMode="auto">
          <a:xfrm>
            <a:off x="7164388" y="3573463"/>
            <a:ext cx="1916112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879" r="35667"/>
          <a:stretch>
            <a:fillRect/>
          </a:stretch>
        </p:blipFill>
        <p:spPr bwMode="auto">
          <a:xfrm>
            <a:off x="5292725" y="3644900"/>
            <a:ext cx="11525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425" r="57121"/>
          <a:stretch>
            <a:fillRect/>
          </a:stretch>
        </p:blipFill>
        <p:spPr bwMode="auto">
          <a:xfrm>
            <a:off x="3419475" y="3644900"/>
            <a:ext cx="11525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698" r="78575"/>
          <a:stretch>
            <a:fillRect/>
          </a:stretch>
        </p:blipFill>
        <p:spPr bwMode="auto">
          <a:xfrm>
            <a:off x="2195513" y="3573463"/>
            <a:ext cx="576262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2" name="Picture 20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023" r="90602"/>
          <a:stretch>
            <a:fillRect/>
          </a:stretch>
        </p:blipFill>
        <p:spPr bwMode="auto">
          <a:xfrm>
            <a:off x="900113" y="3860800"/>
            <a:ext cx="504825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8672" r="21341"/>
          <a:stretch>
            <a:fillRect/>
          </a:stretch>
        </p:blipFill>
        <p:spPr bwMode="auto">
          <a:xfrm>
            <a:off x="7237413" y="5084763"/>
            <a:ext cx="10795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4" name="Picture 2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337" r="59995"/>
          <a:stretch>
            <a:fillRect/>
          </a:stretch>
        </p:blipFill>
        <p:spPr bwMode="auto">
          <a:xfrm>
            <a:off x="3563938" y="5114925"/>
            <a:ext cx="792162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5" name="Picture 2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005" r="41328"/>
          <a:stretch>
            <a:fillRect/>
          </a:stretch>
        </p:blipFill>
        <p:spPr bwMode="auto">
          <a:xfrm>
            <a:off x="5435600" y="5114925"/>
            <a:ext cx="1008063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6" name="Picture 24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73" t="61374" r="86655"/>
          <a:stretch>
            <a:fillRect/>
          </a:stretch>
        </p:blipFill>
        <p:spPr bwMode="auto">
          <a:xfrm>
            <a:off x="2124075" y="5876925"/>
            <a:ext cx="360363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7" name="Picture 25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6689" r="93327" b="2815"/>
          <a:stretch>
            <a:fillRect/>
          </a:stretch>
        </p:blipFill>
        <p:spPr bwMode="auto">
          <a:xfrm>
            <a:off x="971550" y="6021388"/>
            <a:ext cx="3603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8" name="Picture 2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090" r="88008"/>
          <a:stretch>
            <a:fillRect/>
          </a:stretch>
        </p:blipFill>
        <p:spPr bwMode="auto">
          <a:xfrm>
            <a:off x="0" y="2411413"/>
            <a:ext cx="684213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9" name="Picture 2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090" r="88008"/>
          <a:stretch>
            <a:fillRect/>
          </a:stretch>
        </p:blipFill>
        <p:spPr bwMode="auto">
          <a:xfrm>
            <a:off x="0" y="3860800"/>
            <a:ext cx="684213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0" name="Picture 28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090" r="88008"/>
          <a:stretch>
            <a:fillRect/>
          </a:stretch>
        </p:blipFill>
        <p:spPr bwMode="auto">
          <a:xfrm>
            <a:off x="0" y="5445125"/>
            <a:ext cx="684213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1" name="Picture 29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616"/>
          <a:stretch>
            <a:fillRect/>
          </a:stretch>
        </p:blipFill>
        <p:spPr bwMode="auto">
          <a:xfrm>
            <a:off x="7107238" y="1773238"/>
            <a:ext cx="1712912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02" name="Group 30"/>
          <p:cNvGrpSpPr>
            <a:grpSpLocks/>
          </p:cNvGrpSpPr>
          <p:nvPr/>
        </p:nvGrpSpPr>
        <p:grpSpPr bwMode="auto">
          <a:xfrm>
            <a:off x="-19050" y="36513"/>
            <a:ext cx="9145588" cy="6858000"/>
            <a:chOff x="0" y="0"/>
            <a:chExt cx="5760" cy="4320"/>
          </a:xfrm>
        </p:grpSpPr>
        <p:pic>
          <p:nvPicPr>
            <p:cNvPr id="64543" name="Picture 31" descr="未命名"/>
            <p:cNvPicPr>
              <a:picLocks noChangeAspect="1" noChangeArrowheads="1"/>
            </p:cNvPicPr>
            <p:nvPr/>
          </p:nvPicPr>
          <p:blipFill>
            <a:blip r:embed="rId4"/>
            <a:srcRect t="16412" b="648"/>
            <a:stretch>
              <a:fillRect/>
            </a:stretch>
          </p:blipFill>
          <p:spPr bwMode="auto">
            <a:xfrm>
              <a:off x="68" y="73"/>
              <a:ext cx="5579" cy="3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44" name="Picture 32" descr="200822322565542_2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105" name="wo99_com_铃儿响叮当(原版)_伴奏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107950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1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5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3" dur="20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1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1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1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1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9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9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61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9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9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9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9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" numSld="6" showWhenStopped="0">
                <p:cTn id="10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0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8788" y="304800"/>
            <a:ext cx="6753225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38" name="Picture 8" descr="200901141333328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2617788"/>
            <a:ext cx="2870200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39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090" r="88008"/>
          <a:stretch>
            <a:fillRect/>
          </a:stretch>
        </p:blipFill>
        <p:spPr bwMode="auto">
          <a:xfrm>
            <a:off x="755650" y="1052513"/>
            <a:ext cx="684213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5638800" y="5087938"/>
            <a:ext cx="197326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6600" b="1">
                <a:solidFill>
                  <a:srgbClr val="FF0000"/>
                </a:solidFill>
              </a:rPr>
              <a:t>/</a:t>
            </a:r>
            <a:r>
              <a:rPr lang="en-US" altLang="zh-CN" sz="6600" b="1">
                <a:solidFill>
                  <a:srgbClr val="C00000"/>
                </a:solidFill>
              </a:rPr>
              <a:t>red</a:t>
            </a:r>
            <a:r>
              <a:rPr lang="en-US" altLang="zh-CN" sz="6600" b="1">
                <a:solidFill>
                  <a:srgbClr val="FF0000"/>
                </a:solidFill>
              </a:rPr>
              <a:t>/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86400" y="2593975"/>
            <a:ext cx="2522538" cy="206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25" y="-85725"/>
            <a:ext cx="80137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39700" y="4851400"/>
            <a:ext cx="7840663" cy="9223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What </a:t>
            </a:r>
            <a:r>
              <a:rPr lang="en-US" altLang="zh-CN" sz="5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colour</a:t>
            </a: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do you see?</a:t>
            </a:r>
            <a:endParaRPr lang="zh-CN" alt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8600" y="5778500"/>
            <a:ext cx="3070225" cy="9223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I see </a:t>
            </a:r>
            <a:r>
              <a:rPr lang="en-US" altLang="zh-CN" sz="5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red</a:t>
            </a: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  <a:endParaRPr lang="zh-CN" alt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图片 1"/>
          <p:cNvPicPr>
            <a:picLocks noChangeAspect="1"/>
          </p:cNvPicPr>
          <p:nvPr/>
        </p:nvPicPr>
        <p:blipFill>
          <a:blip r:embed="rId4"/>
          <a:srcRect b="3310"/>
          <a:stretch>
            <a:fillRect/>
          </a:stretch>
        </p:blipFill>
        <p:spPr bwMode="auto">
          <a:xfrm>
            <a:off x="17463" y="-77788"/>
            <a:ext cx="5029200" cy="663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5257800" y="2590800"/>
            <a:ext cx="307022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I see </a:t>
            </a:r>
            <a:r>
              <a:rPr lang="en-US" altLang="zh-CN" sz="5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red</a:t>
            </a: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  <a:endParaRPr lang="zh-CN" alt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图片 1"/>
          <p:cNvPicPr>
            <a:picLocks noChangeAspect="1"/>
          </p:cNvPicPr>
          <p:nvPr/>
        </p:nvPicPr>
        <p:blipFill>
          <a:blip r:embed="rId3"/>
          <a:srcRect b="5556"/>
          <a:stretch>
            <a:fillRect/>
          </a:stretch>
        </p:blipFill>
        <p:spPr bwMode="auto">
          <a:xfrm>
            <a:off x="6350" y="0"/>
            <a:ext cx="594995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5983288" y="2705100"/>
            <a:ext cx="307022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I see </a:t>
            </a:r>
            <a:r>
              <a:rPr lang="en-US" altLang="zh-CN" sz="5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red</a:t>
            </a: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  <a:endParaRPr lang="zh-CN" alt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3" name="图片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452438"/>
            <a:ext cx="9144000" cy="606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914400" y="4683125"/>
            <a:ext cx="7840663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What </a:t>
            </a:r>
            <a:r>
              <a:rPr lang="en-US" altLang="zh-CN" sz="5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colour</a:t>
            </a: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do you see?</a:t>
            </a:r>
            <a:endParaRPr lang="zh-CN" alt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73163" y="5607050"/>
            <a:ext cx="649287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I see </a:t>
            </a:r>
            <a:r>
              <a:rPr lang="en-US" altLang="zh-CN" sz="5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red </a:t>
            </a: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and</a:t>
            </a:r>
            <a:r>
              <a:rPr lang="en-US" altLang="zh-CN" sz="5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54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yellow</a:t>
            </a: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  <a:endParaRPr lang="zh-CN" alt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blinds/>
    <p:sndAc>
      <p:stSnd>
        <p:snd r:embed="rId3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692150"/>
            <a:ext cx="542925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58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090" r="88008"/>
          <a:stretch>
            <a:fillRect/>
          </a:stretch>
        </p:blipFill>
        <p:spPr bwMode="auto">
          <a:xfrm>
            <a:off x="755650" y="1187450"/>
            <a:ext cx="684213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332288" y="4578350"/>
            <a:ext cx="3200400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6600"/>
              <a:t>/</a:t>
            </a:r>
            <a:r>
              <a:rPr lang="en-US" altLang="zh-CN" sz="6600">
                <a:solidFill>
                  <a:srgbClr val="FFC000"/>
                </a:solidFill>
              </a:rPr>
              <a:t>'jeləʊ</a:t>
            </a:r>
            <a:r>
              <a:rPr lang="en-US" altLang="zh-CN" sz="6600"/>
              <a:t>/</a:t>
            </a:r>
          </a:p>
          <a:p>
            <a:pPr eaLnBrk="0" hangingPunct="0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84688" y="2609850"/>
            <a:ext cx="2897187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1" name="图片 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2647950"/>
            <a:ext cx="3994150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50000">
              <a:schemeClr val="bg1"/>
            </a:gs>
            <a:gs pos="100000">
              <a:srgbClr val="FF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7"/>
          <p:cNvSpPr txBox="1">
            <a:spLocks noChangeArrowheads="1"/>
          </p:cNvSpPr>
          <p:nvPr/>
        </p:nvSpPr>
        <p:spPr bwMode="auto">
          <a:xfrm>
            <a:off x="5486400" y="147638"/>
            <a:ext cx="458788" cy="385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endParaRPr lang="zh-CN" altLang="zh-CN"/>
          </a:p>
        </p:txBody>
      </p:sp>
      <p:pic>
        <p:nvPicPr>
          <p:cNvPr id="71683" name="图片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84138"/>
            <a:ext cx="7315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1163638" y="5113338"/>
            <a:ext cx="8032750" cy="9223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What  </a:t>
            </a:r>
            <a:r>
              <a:rPr lang="en-US" altLang="zh-CN" sz="5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colour</a:t>
            </a: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do you see?</a:t>
            </a:r>
            <a:endParaRPr lang="zh-CN" alt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93838" y="6043613"/>
            <a:ext cx="3954462" cy="9223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I see </a:t>
            </a:r>
            <a:r>
              <a:rPr lang="en-US" altLang="zh-CN" sz="5400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yellow</a:t>
            </a:r>
            <a:r>
              <a:rPr lang="en-US" altLang="zh-CN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  <a:endParaRPr lang="zh-CN" alt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comb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8000" b="1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8000" b="1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CDESIGNM</Template>
  <TotalTime>0</TotalTime>
  <Words>89</Words>
  <Application>Microsoft Office PowerPoint</Application>
  <PresentationFormat>全屏显示(4:3)</PresentationFormat>
  <Paragraphs>34</Paragraphs>
  <Slides>15</Slides>
  <Notes>15</Notes>
  <HiddenSlides>0</HiddenSlides>
  <MMClips>1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15</vt:i4>
      </vt:variant>
    </vt:vector>
  </HeadingPairs>
  <TitlesOfParts>
    <vt:vector size="19" baseType="lpstr">
      <vt:lpstr>默认设计模板</vt:lpstr>
      <vt:lpstr>Edge</vt:lpstr>
      <vt:lpstr>1_默认设计模板</vt:lpstr>
      <vt:lpstr>2_默认设计模板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2016-12-30T03:41:51Z</dcterms:created>
  <dcterms:modified xsi:type="dcterms:W3CDTF">2016-12-30T03:55:25Z</dcterms:modified>
</cp:coreProperties>
</file>